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56" r:id="rId4"/>
    <p:sldId id="258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37"/>
  </p:normalViewPr>
  <p:slideViewPr>
    <p:cSldViewPr snapToGrid="0" snapToObjects="1">
      <p:cViewPr varScale="1">
        <p:scale>
          <a:sx n="137" d="100"/>
          <a:sy n="137" d="100"/>
        </p:scale>
        <p:origin x="47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4DAB-DCD2-6E44-9E29-0AA0513DFFAD}"/>
              </a:ext>
            </a:extLst>
          </p:cNvPr>
          <p:cNvSpPr/>
          <p:nvPr userDrawn="1"/>
        </p:nvSpPr>
        <p:spPr>
          <a:xfrm>
            <a:off x="224438" y="243908"/>
            <a:ext cx="7110799" cy="10203996"/>
          </a:xfrm>
          <a:prstGeom prst="rect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91D06-DADA-544C-929A-1D14532D332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4198" y="2209006"/>
            <a:ext cx="5131277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34989B-9230-CE45-8DDC-CA370D20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2" y="489909"/>
            <a:ext cx="2799531" cy="35277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5F65C3-7163-9A44-A0A8-B07D4E9BBF5F}"/>
              </a:ext>
            </a:extLst>
          </p:cNvPr>
          <p:cNvSpPr txBox="1"/>
          <p:nvPr/>
        </p:nvSpPr>
        <p:spPr>
          <a:xfrm>
            <a:off x="3523300" y="1037491"/>
            <a:ext cx="262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Headteacher</a:t>
            </a:r>
            <a:endParaRPr lang="en-GB" sz="3200" b="1" dirty="0">
              <a:solidFill>
                <a:srgbClr val="00B0F0"/>
              </a:solidFill>
              <a:latin typeface="American Typewriter Semibold" panose="02090604020004020304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13065-1D5B-9740-85F7-249E3BCEAFEC}"/>
              </a:ext>
            </a:extLst>
          </p:cNvPr>
          <p:cNvSpPr txBox="1"/>
          <p:nvPr/>
        </p:nvSpPr>
        <p:spPr>
          <a:xfrm>
            <a:off x="472190" y="4443165"/>
            <a:ext cx="662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7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4FFD0-5787-CF46-A353-69BA57BF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3" y="489910"/>
            <a:ext cx="2799529" cy="35277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55B0F-F7CB-1A4A-9B9E-89A4E9D79CEA}"/>
              </a:ext>
            </a:extLst>
          </p:cNvPr>
          <p:cNvSpPr txBox="1"/>
          <p:nvPr/>
        </p:nvSpPr>
        <p:spPr>
          <a:xfrm>
            <a:off x="3523300" y="1037491"/>
            <a:ext cx="262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Form 11a</a:t>
            </a:r>
          </a:p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Teacher</a:t>
            </a:r>
            <a:endParaRPr lang="en-GB" sz="3200" b="1" dirty="0">
              <a:solidFill>
                <a:srgbClr val="00B0F0"/>
              </a:solidFill>
              <a:latin typeface="American Typewriter Semibold" panose="02090604020004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118E5-C3B7-8148-AE2D-ACB574B9096F}"/>
              </a:ext>
            </a:extLst>
          </p:cNvPr>
          <p:cNvSpPr txBox="1"/>
          <p:nvPr/>
        </p:nvSpPr>
        <p:spPr>
          <a:xfrm>
            <a:off x="472190" y="4443165"/>
            <a:ext cx="662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12F19-CEBC-A345-9616-F77237926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3984">
            <a:off x="3293706" y="7541909"/>
            <a:ext cx="3739591" cy="26457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685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357CF-D7C1-E042-972A-EB0F3A43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50" y="452586"/>
            <a:ext cx="178553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23F888-ABC6-E741-BD95-8B417F3B825A}"/>
              </a:ext>
            </a:extLst>
          </p:cNvPr>
          <p:cNvSpPr txBox="1"/>
          <p:nvPr/>
        </p:nvSpPr>
        <p:spPr>
          <a:xfrm>
            <a:off x="472190" y="2782316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81EE3A-D2D6-B043-AD2F-1471ADB8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08" y="452586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42A52E-F363-D442-BD3B-1E24ADAAA3F7}"/>
              </a:ext>
            </a:extLst>
          </p:cNvPr>
          <p:cNvSpPr txBox="1"/>
          <p:nvPr/>
        </p:nvSpPr>
        <p:spPr>
          <a:xfrm>
            <a:off x="2886008" y="2782316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B2E045-59C1-1D4C-BE14-5E9ACB70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826" y="452586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BEE70A3-124B-DF4B-A7A8-6846A0A0EDBC}"/>
              </a:ext>
            </a:extLst>
          </p:cNvPr>
          <p:cNvSpPr txBox="1"/>
          <p:nvPr/>
        </p:nvSpPr>
        <p:spPr>
          <a:xfrm>
            <a:off x="5299826" y="2782316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403D29-403B-6C49-B7FD-4F5DD7D2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" y="3772770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E2293C3-28DB-A04F-B272-15EAFA5B3584}"/>
              </a:ext>
            </a:extLst>
          </p:cNvPr>
          <p:cNvSpPr txBox="1"/>
          <p:nvPr/>
        </p:nvSpPr>
        <p:spPr>
          <a:xfrm>
            <a:off x="472190" y="6102501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3FEB0D-9E38-6144-A09F-2C0A4BAC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08" y="3772770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A94E899-3ED9-E94E-932F-257DD76529C6}"/>
              </a:ext>
            </a:extLst>
          </p:cNvPr>
          <p:cNvSpPr txBox="1"/>
          <p:nvPr/>
        </p:nvSpPr>
        <p:spPr>
          <a:xfrm>
            <a:off x="2886008" y="6102501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ECD88B8-A5F0-9645-BD14-E3F6FB1F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826" y="3772770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E038C31-6AE3-144F-A80A-9D8EBA6BE687}"/>
              </a:ext>
            </a:extLst>
          </p:cNvPr>
          <p:cNvSpPr txBox="1"/>
          <p:nvPr/>
        </p:nvSpPr>
        <p:spPr>
          <a:xfrm>
            <a:off x="5299826" y="6102501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72F9AE7-B3B0-A34E-A23D-F7326A540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" y="7094358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E2C91E-DA98-EB46-AC4F-2626FBC760E7}"/>
              </a:ext>
            </a:extLst>
          </p:cNvPr>
          <p:cNvSpPr txBox="1"/>
          <p:nvPr/>
        </p:nvSpPr>
        <p:spPr>
          <a:xfrm>
            <a:off x="472190" y="9424087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EA84F9F-7CFE-EC4F-B768-72BB8E4D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08" y="7094358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AB553AE-BBE3-964A-A552-7257A4CC28D1}"/>
              </a:ext>
            </a:extLst>
          </p:cNvPr>
          <p:cNvSpPr txBox="1"/>
          <p:nvPr/>
        </p:nvSpPr>
        <p:spPr>
          <a:xfrm>
            <a:off x="2886008" y="9424087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7F5095-F094-5B45-9401-78A0B0A3B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826" y="7094358"/>
            <a:ext cx="1787659" cy="22499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9C4CDF5-194E-3347-87D3-04763446A89F}"/>
              </a:ext>
            </a:extLst>
          </p:cNvPr>
          <p:cNvSpPr txBox="1"/>
          <p:nvPr/>
        </p:nvSpPr>
        <p:spPr>
          <a:xfrm>
            <a:off x="5299826" y="9424087"/>
            <a:ext cx="1787659" cy="47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merican Typewriter Semibold" panose="02090604020004020304" pitchFamily="18" charset="77"/>
              </a:rPr>
              <a:t>Name</a:t>
            </a:r>
          </a:p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7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24</Words>
  <Application>Microsoft Macintosh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American Typewriter Semibold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Edwards</dc:creator>
  <cp:lastModifiedBy>Steve Edwards</cp:lastModifiedBy>
  <cp:revision>28</cp:revision>
  <dcterms:created xsi:type="dcterms:W3CDTF">2018-05-16T09:57:36Z</dcterms:created>
  <dcterms:modified xsi:type="dcterms:W3CDTF">2018-05-17T13:50:28Z</dcterms:modified>
</cp:coreProperties>
</file>