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6" r:id="rId4"/>
    <p:sldId id="258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0"/>
    <p:restoredTop sz="94637"/>
  </p:normalViewPr>
  <p:slideViewPr>
    <p:cSldViewPr snapToGrid="0" snapToObjects="1">
      <p:cViewPr varScale="1">
        <p:scale>
          <a:sx n="137" d="100"/>
          <a:sy n="137" d="100"/>
        </p:scale>
        <p:origin x="48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AB82C87-A68C-7041-9529-49BF2DCF7638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FC84CCA-B7E3-124D-9587-BDFC7444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4DAB-DCD2-6E44-9E29-0AA0513DFFAD}"/>
              </a:ext>
            </a:extLst>
          </p:cNvPr>
          <p:cNvSpPr/>
          <p:nvPr userDrawn="1"/>
        </p:nvSpPr>
        <p:spPr>
          <a:xfrm>
            <a:off x="224438" y="243908"/>
            <a:ext cx="7110799" cy="10203996"/>
          </a:xfrm>
          <a:prstGeom prst="rect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8EEC6-F10D-1B45-A773-0CCB42FF1A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14198" y="2209006"/>
            <a:ext cx="5131277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2285D-56F7-5247-8BE3-CEFB571B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2" y="489909"/>
            <a:ext cx="2799531" cy="35277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772CD-F2F4-A94B-9F2B-32CCED9E611A}"/>
              </a:ext>
            </a:extLst>
          </p:cNvPr>
          <p:cNvSpPr txBox="1"/>
          <p:nvPr/>
        </p:nvSpPr>
        <p:spPr>
          <a:xfrm>
            <a:off x="3523300" y="1037491"/>
            <a:ext cx="262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Headteacher</a:t>
            </a:r>
            <a:endParaRPr lang="en-GB" sz="3200" b="1" dirty="0">
              <a:solidFill>
                <a:srgbClr val="00B0F0"/>
              </a:solidFill>
              <a:latin typeface="American Typewriter Semibold" panose="02090604020004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FD9B7-5E76-EC45-B34F-D0CB7128D583}"/>
              </a:ext>
            </a:extLst>
          </p:cNvPr>
          <p:cNvSpPr txBox="1"/>
          <p:nvPr/>
        </p:nvSpPr>
        <p:spPr>
          <a:xfrm>
            <a:off x="472190" y="4443165"/>
            <a:ext cx="662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DF5B45-C19C-0243-9E68-5389E9828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2" y="489909"/>
            <a:ext cx="2799531" cy="35277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5C566-DBA2-2A4C-8E01-8758A303E834}"/>
              </a:ext>
            </a:extLst>
          </p:cNvPr>
          <p:cNvSpPr txBox="1"/>
          <p:nvPr/>
        </p:nvSpPr>
        <p:spPr>
          <a:xfrm>
            <a:off x="3523300" y="1037491"/>
            <a:ext cx="262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Class</a:t>
            </a:r>
          </a:p>
          <a:p>
            <a:r>
              <a:rPr lang="en-GB" sz="2400" b="1" dirty="0">
                <a:solidFill>
                  <a:srgbClr val="00B0F0"/>
                </a:solidFill>
                <a:latin typeface="American Typewriter Semibold" panose="02090604020004020304" pitchFamily="18" charset="77"/>
              </a:rPr>
              <a:t>Teacher</a:t>
            </a:r>
            <a:endParaRPr lang="en-GB" sz="3200" b="1" dirty="0">
              <a:solidFill>
                <a:srgbClr val="00B0F0"/>
              </a:solidFill>
              <a:latin typeface="American Typewriter Semibold" panose="02090604020004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F7154-2E41-8A4C-B672-5D2FA4FDCE1C}"/>
              </a:ext>
            </a:extLst>
          </p:cNvPr>
          <p:cNvSpPr txBox="1"/>
          <p:nvPr/>
        </p:nvSpPr>
        <p:spPr>
          <a:xfrm>
            <a:off x="472190" y="4443165"/>
            <a:ext cx="662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6E17A-29AA-5045-9831-90FB72BC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3984">
            <a:off x="3293706" y="7541909"/>
            <a:ext cx="3739591" cy="26457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6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7D9D86-DAAF-E842-93E4-093CD0258C36}"/>
              </a:ext>
            </a:extLst>
          </p:cNvPr>
          <p:cNvCxnSpPr/>
          <p:nvPr/>
        </p:nvCxnSpPr>
        <p:spPr>
          <a:xfrm>
            <a:off x="453474" y="5345906"/>
            <a:ext cx="665272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357CF-D7C1-E042-972A-EB0F3A43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5011">
            <a:off x="442358" y="452587"/>
            <a:ext cx="1269122" cy="159924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AE51F-180B-104A-9F4C-D6A14E04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076">
            <a:off x="617960" y="2844174"/>
            <a:ext cx="1804151" cy="22734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ADB347-2257-A647-98BC-6F0346C1C6DA}"/>
              </a:ext>
            </a:extLst>
          </p:cNvPr>
          <p:cNvSpPr txBox="1"/>
          <p:nvPr/>
        </p:nvSpPr>
        <p:spPr>
          <a:xfrm>
            <a:off x="2808515" y="541176"/>
            <a:ext cx="429768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Name</a:t>
            </a:r>
          </a:p>
          <a:p>
            <a:endParaRPr lang="en-US" b="1" dirty="0">
              <a:latin typeface="American Typewriter" panose="02090604020004020304" pitchFamily="18" charset="77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Teacher: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Mrs Smith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friends: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and Mary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school memory: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subject: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personal message to my fellow classmates: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 grow up I want to be: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astronaut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6C970-7FAF-8847-8EE4-0D5176FD8784}"/>
              </a:ext>
            </a:extLst>
          </p:cNvPr>
          <p:cNvSpPr txBox="1"/>
          <p:nvPr/>
        </p:nvSpPr>
        <p:spPr>
          <a:xfrm rot="21360366">
            <a:off x="467062" y="2144880"/>
            <a:ext cx="1166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merican Typewriter" panose="02090604020004020304" pitchFamily="18" charset="77"/>
              </a:rPr>
              <a:t>Me when I started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D8C44-3EA6-AE49-AED0-F075A6E53C36}"/>
              </a:ext>
            </a:extLst>
          </p:cNvPr>
          <p:cNvSpPr txBox="1"/>
          <p:nvPr/>
        </p:nvSpPr>
        <p:spPr>
          <a:xfrm rot="312442">
            <a:off x="1892911" y="2114112"/>
            <a:ext cx="761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merican Typewriter" panose="02090604020004020304" pitchFamily="18" charset="77"/>
              </a:rPr>
              <a:t>Me now!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BC3D4-8600-AD40-AFB1-401F0A7A0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69" y="2159685"/>
            <a:ext cx="292100" cy="495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93FF18-1FF2-794B-9108-7AC12DE74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116" y="2343780"/>
            <a:ext cx="1905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03BFF2-78F2-8549-9C88-83C4A25BC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5011">
            <a:off x="5050218" y="5526612"/>
            <a:ext cx="1269120" cy="15992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BB3FA0-6A41-8944-BBB7-9762F5AF5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8076">
            <a:off x="5225818" y="7918198"/>
            <a:ext cx="1804151" cy="22734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5CAC71-4B40-A949-8336-2ED7DCF8E070}"/>
              </a:ext>
            </a:extLst>
          </p:cNvPr>
          <p:cNvSpPr txBox="1"/>
          <p:nvPr/>
        </p:nvSpPr>
        <p:spPr>
          <a:xfrm rot="21360366">
            <a:off x="5074921" y="7218904"/>
            <a:ext cx="1166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merican Typewriter" panose="02090604020004020304" pitchFamily="18" charset="77"/>
              </a:rPr>
              <a:t>Me when I started school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0CBBD9-F428-F54B-A06B-DB9924B6C1BE}"/>
              </a:ext>
            </a:extLst>
          </p:cNvPr>
          <p:cNvSpPr txBox="1"/>
          <p:nvPr/>
        </p:nvSpPr>
        <p:spPr>
          <a:xfrm rot="312442">
            <a:off x="6500770" y="7188136"/>
            <a:ext cx="761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merican Typewriter" panose="02090604020004020304" pitchFamily="18" charset="77"/>
              </a:rPr>
              <a:t>Me now!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E71D-7D68-3142-B2C7-4D77B4C8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428" y="7233709"/>
            <a:ext cx="2921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313077-E96D-3849-AD10-312336A1A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975" y="7417804"/>
            <a:ext cx="190500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6CCCA9-8F01-9642-9C8C-0146F8E43DD8}"/>
              </a:ext>
            </a:extLst>
          </p:cNvPr>
          <p:cNvSpPr txBox="1"/>
          <p:nvPr/>
        </p:nvSpPr>
        <p:spPr>
          <a:xfrm>
            <a:off x="388044" y="5695882"/>
            <a:ext cx="429768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Name</a:t>
            </a:r>
          </a:p>
          <a:p>
            <a:endParaRPr lang="en-US" b="1" dirty="0">
              <a:latin typeface="American Typewriter" panose="02090604020004020304" pitchFamily="18" charset="77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Teacher: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 Jones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friends: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Jane, Mark and Dale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 school memory: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subject: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personal message to my fellow classmates: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 grow up I want to be: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astronaut</a:t>
            </a:r>
          </a:p>
          <a:p>
            <a:endParaRPr lang="en-US" b="1" dirty="0">
              <a:latin typeface="American Typewriter" panose="02090604020004020304" pitchFamily="18" charset="77"/>
            </a:endParaRPr>
          </a:p>
          <a:p>
            <a:endParaRPr lang="en-US" b="1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597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10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127</Words>
  <Application>Microsoft Macintosh PowerPoint</Application>
  <PresentationFormat>Custom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American Typewriter</vt:lpstr>
      <vt:lpstr>American Typewriter Semibold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Edwards</dc:creator>
  <cp:lastModifiedBy>Steve Edwards</cp:lastModifiedBy>
  <cp:revision>19</cp:revision>
  <dcterms:created xsi:type="dcterms:W3CDTF">2018-05-16T09:57:36Z</dcterms:created>
  <dcterms:modified xsi:type="dcterms:W3CDTF">2018-05-17T13:50:03Z</dcterms:modified>
</cp:coreProperties>
</file>