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6" r:id="rId4"/>
    <p:sldId id="258" r:id="rId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0"/>
    <p:restoredTop sz="94637"/>
  </p:normalViewPr>
  <p:slideViewPr>
    <p:cSldViewPr snapToGrid="0" snapToObjects="1">
      <p:cViewPr>
        <p:scale>
          <a:sx n="138" d="100"/>
          <a:sy n="138" d="100"/>
        </p:scale>
        <p:origin x="4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1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4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3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8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4DAB-DCD2-6E44-9E29-0AA0513DFFAD}"/>
              </a:ext>
            </a:extLst>
          </p:cNvPr>
          <p:cNvSpPr/>
          <p:nvPr userDrawn="1"/>
        </p:nvSpPr>
        <p:spPr>
          <a:xfrm>
            <a:off x="224438" y="243908"/>
            <a:ext cx="7110799" cy="10203996"/>
          </a:xfrm>
          <a:prstGeom prst="rect">
            <a:avLst/>
          </a:prstGeom>
          <a:noFill/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95D97-4F11-4842-9AFD-D180888995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14198" y="2209006"/>
            <a:ext cx="5131277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9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59B9E-294C-1B48-9400-1947A3F2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2" y="489910"/>
            <a:ext cx="2799529" cy="35277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A2635-DCD1-4045-AB09-43BDC404632A}"/>
              </a:ext>
            </a:extLst>
          </p:cNvPr>
          <p:cNvSpPr txBox="1"/>
          <p:nvPr/>
        </p:nvSpPr>
        <p:spPr>
          <a:xfrm>
            <a:off x="3523300" y="1037491"/>
            <a:ext cx="262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merican Typewriter Semibold" panose="02090604020004020304" pitchFamily="18" charset="77"/>
              </a:rPr>
              <a:t>Headteacher</a:t>
            </a:r>
            <a:endParaRPr lang="en-GB" sz="3200" b="1" dirty="0">
              <a:solidFill>
                <a:srgbClr val="00B0F0"/>
              </a:solidFill>
              <a:latin typeface="American Typewriter Semibold" panose="02090604020004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8F569-EE37-274E-880A-973D6AC70ECA}"/>
              </a:ext>
            </a:extLst>
          </p:cNvPr>
          <p:cNvSpPr txBox="1"/>
          <p:nvPr/>
        </p:nvSpPr>
        <p:spPr>
          <a:xfrm>
            <a:off x="472190" y="4443165"/>
            <a:ext cx="662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1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E885D-EC4D-7446-A54A-0D46FC30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3" y="489910"/>
            <a:ext cx="2799529" cy="35277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4C849E-3C05-C249-8261-00AEEAED9D47}"/>
              </a:ext>
            </a:extLst>
          </p:cNvPr>
          <p:cNvSpPr txBox="1"/>
          <p:nvPr/>
        </p:nvSpPr>
        <p:spPr>
          <a:xfrm>
            <a:off x="3523300" y="1037491"/>
            <a:ext cx="262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merican Typewriter Semibold" panose="02090604020004020304" pitchFamily="18" charset="77"/>
              </a:rPr>
              <a:t>Class</a:t>
            </a:r>
          </a:p>
          <a:p>
            <a:r>
              <a:rPr lang="en-GB" sz="2400" b="1" dirty="0">
                <a:solidFill>
                  <a:srgbClr val="00B0F0"/>
                </a:solidFill>
                <a:latin typeface="American Typewriter Semibold" panose="02090604020004020304" pitchFamily="18" charset="77"/>
              </a:rPr>
              <a:t>Teacher</a:t>
            </a:r>
            <a:endParaRPr lang="en-GB" sz="3200" b="1" dirty="0">
              <a:solidFill>
                <a:srgbClr val="00B0F0"/>
              </a:solidFill>
              <a:latin typeface="American Typewriter Semibold" panose="02090604020004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8172F-E4E4-974B-851A-AB3020736A8F}"/>
              </a:ext>
            </a:extLst>
          </p:cNvPr>
          <p:cNvSpPr txBox="1"/>
          <p:nvPr/>
        </p:nvSpPr>
        <p:spPr>
          <a:xfrm>
            <a:off x="472190" y="4443165"/>
            <a:ext cx="662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B830D-6005-D944-BC67-B8834B36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3984">
            <a:off x="3293706" y="7541909"/>
            <a:ext cx="3739591" cy="26457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97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357CF-D7C1-E042-972A-EB0F3A43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5011">
            <a:off x="477629" y="567314"/>
            <a:ext cx="1937764" cy="24418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AAE51F-180B-104A-9F4C-D6A14E040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076">
            <a:off x="3324738" y="1404132"/>
            <a:ext cx="3685397" cy="46440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A6C970-7FAF-8847-8EE4-0D5176FD8784}"/>
              </a:ext>
            </a:extLst>
          </p:cNvPr>
          <p:cNvSpPr txBox="1"/>
          <p:nvPr/>
        </p:nvSpPr>
        <p:spPr>
          <a:xfrm rot="21360366">
            <a:off x="667016" y="3357217"/>
            <a:ext cx="1166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merican Typewriter" panose="02090604020004020304" pitchFamily="18" charset="77"/>
              </a:rPr>
              <a:t>Me when I started school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D8C44-3EA6-AE49-AED0-F075A6E53C36}"/>
              </a:ext>
            </a:extLst>
          </p:cNvPr>
          <p:cNvSpPr txBox="1"/>
          <p:nvPr/>
        </p:nvSpPr>
        <p:spPr>
          <a:xfrm rot="312442">
            <a:off x="2456589" y="3459359"/>
            <a:ext cx="76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erican Typewriter" panose="02090604020004020304" pitchFamily="18" charset="77"/>
              </a:rPr>
              <a:t>Me now!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BC3D4-8600-AD40-AFB1-401F0A7A0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231" y="3169383"/>
            <a:ext cx="292100" cy="4953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0F00B5-16EF-AD44-AC73-DCC2DA271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289159" flipH="1">
            <a:off x="2961334" y="3049173"/>
            <a:ext cx="2245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6923DB-0AED-6B4E-932A-32ABF32A6DF3}"/>
              </a:ext>
            </a:extLst>
          </p:cNvPr>
          <p:cNvSpPr/>
          <p:nvPr/>
        </p:nvSpPr>
        <p:spPr>
          <a:xfrm>
            <a:off x="2679740" y="410075"/>
            <a:ext cx="1086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merican Typewriter" panose="02090604020004020304" pitchFamily="18" charset="77"/>
              </a:rPr>
              <a:t>Name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B94D63-7790-D046-8CB0-4E58826FA620}"/>
              </a:ext>
            </a:extLst>
          </p:cNvPr>
          <p:cNvSpPr/>
          <p:nvPr/>
        </p:nvSpPr>
        <p:spPr>
          <a:xfrm rot="21310625">
            <a:off x="516825" y="4294966"/>
            <a:ext cx="2229229" cy="461665"/>
          </a:xfrm>
          <a:prstGeom prst="rect">
            <a:avLst/>
          </a:prstGeom>
          <a:ln w="22225" cap="rnd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friends: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and Mary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131453-A1DD-E84B-B879-8639CD9C539B}"/>
              </a:ext>
            </a:extLst>
          </p:cNvPr>
          <p:cNvSpPr/>
          <p:nvPr/>
        </p:nvSpPr>
        <p:spPr>
          <a:xfrm rot="170349">
            <a:off x="511393" y="5496844"/>
            <a:ext cx="2287172" cy="461665"/>
          </a:xfrm>
          <a:prstGeom prst="rect">
            <a:avLst/>
          </a:prstGeom>
          <a:ln w="22225" cap="rnd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 Teacher: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Mrs Smith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189407-30CF-664F-B6E4-C08D3D055376}"/>
              </a:ext>
            </a:extLst>
          </p:cNvPr>
          <p:cNvSpPr/>
          <p:nvPr/>
        </p:nvSpPr>
        <p:spPr>
          <a:xfrm>
            <a:off x="535997" y="6563865"/>
            <a:ext cx="3132754" cy="1015663"/>
          </a:xfrm>
          <a:prstGeom prst="rect">
            <a:avLst/>
          </a:prstGeom>
          <a:ln w="22225" cap="rnd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 school memory: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1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2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5A19B0-B7B6-8645-8373-87E417D72179}"/>
              </a:ext>
            </a:extLst>
          </p:cNvPr>
          <p:cNvSpPr/>
          <p:nvPr/>
        </p:nvSpPr>
        <p:spPr>
          <a:xfrm>
            <a:off x="3914078" y="6563865"/>
            <a:ext cx="3117985" cy="1200329"/>
          </a:xfrm>
          <a:prstGeom prst="rect">
            <a:avLst/>
          </a:prstGeom>
          <a:ln w="22225" cap="rnd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personal message to my fellow classmates :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1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2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4B0EB1-3856-BE4E-A275-BF8E7859AEBB}"/>
              </a:ext>
            </a:extLst>
          </p:cNvPr>
          <p:cNvSpPr/>
          <p:nvPr/>
        </p:nvSpPr>
        <p:spPr>
          <a:xfrm>
            <a:off x="535997" y="8124535"/>
            <a:ext cx="3132754" cy="1015663"/>
          </a:xfrm>
          <a:prstGeom prst="rect">
            <a:avLst/>
          </a:prstGeom>
          <a:ln w="22225" cap="rnd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biggest achievement: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1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2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2179BD-C9D4-DC43-9981-0F83236A5561}"/>
              </a:ext>
            </a:extLst>
          </p:cNvPr>
          <p:cNvSpPr/>
          <p:nvPr/>
        </p:nvSpPr>
        <p:spPr>
          <a:xfrm>
            <a:off x="3914078" y="8124535"/>
            <a:ext cx="3117985" cy="1015663"/>
          </a:xfrm>
          <a:prstGeom prst="rect">
            <a:avLst/>
          </a:prstGeom>
          <a:ln w="22225" cap="rnd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 school memory: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1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2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A7D4B-C944-9643-9FF5-9F450FCCD400}"/>
              </a:ext>
            </a:extLst>
          </p:cNvPr>
          <p:cNvSpPr/>
          <p:nvPr/>
        </p:nvSpPr>
        <p:spPr>
          <a:xfrm>
            <a:off x="549273" y="9446716"/>
            <a:ext cx="3119477" cy="461665"/>
          </a:xfrm>
          <a:prstGeom prst="rect">
            <a:avLst/>
          </a:prstGeom>
          <a:ln w="22225" cap="rnd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I grow up I want to be: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astronaut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A6D26E-6E27-604C-87C7-ED7596F39D1C}"/>
              </a:ext>
            </a:extLst>
          </p:cNvPr>
          <p:cNvSpPr/>
          <p:nvPr/>
        </p:nvSpPr>
        <p:spPr>
          <a:xfrm>
            <a:off x="3914077" y="9446716"/>
            <a:ext cx="3117985" cy="461665"/>
          </a:xfrm>
          <a:prstGeom prst="rect">
            <a:avLst/>
          </a:prstGeom>
          <a:ln w="22225" cap="rnd" cmpd="sng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subject: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63597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36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93</Words>
  <Application>Microsoft Macintosh PowerPoint</Application>
  <PresentationFormat>Custom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American Typewriter</vt:lpstr>
      <vt:lpstr>American Typewriter Semibold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Edwards</dc:creator>
  <cp:lastModifiedBy>Steve Edwards</cp:lastModifiedBy>
  <cp:revision>28</cp:revision>
  <dcterms:created xsi:type="dcterms:W3CDTF">2018-05-16T09:57:36Z</dcterms:created>
  <dcterms:modified xsi:type="dcterms:W3CDTF">2018-05-17T13:50:17Z</dcterms:modified>
</cp:coreProperties>
</file>